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241652A-B564-4280-BD13-004DD3838AD0}" type="datetimeFigureOut">
              <a:rPr lang="id-ID" smtClean="0"/>
              <a:pPr/>
              <a:t>04/12/2016</a:t>
            </a:fld>
            <a:endParaRPr lang="id-ID"/>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id-ID"/>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9B0981E-F05D-4866-8B4C-7CEC7C879174}"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4241652A-B564-4280-BD13-004DD3838AD0}" type="datetimeFigureOut">
              <a:rPr lang="id-ID" smtClean="0"/>
              <a:pPr/>
              <a:t>04/12/2016</a:t>
            </a:fld>
            <a:endParaRPr lang="id-ID"/>
          </a:p>
        </p:txBody>
      </p:sp>
      <p:sp>
        <p:nvSpPr>
          <p:cNvPr id="5" name="Footer Placeholder 4"/>
          <p:cNvSpPr>
            <a:spLocks noGrp="1"/>
          </p:cNvSpPr>
          <p:nvPr>
            <p:ph type="ftr" sz="quarter" idx="11"/>
          </p:nvPr>
        </p:nvSpPr>
        <p:spPr>
          <a:xfrm>
            <a:off x="457200" y="6556248"/>
            <a:ext cx="3657600" cy="228600"/>
          </a:xfrm>
        </p:spPr>
        <p:txBody>
          <a:bodyPr/>
          <a:lstStyle>
            <a:extLst/>
          </a:lstStyle>
          <a:p>
            <a:endParaRPr lang="id-ID"/>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9B0981E-F05D-4866-8B4C-7CEC7C879174}"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241652A-B564-4280-BD13-004DD3838AD0}" type="datetimeFigureOut">
              <a:rPr lang="id-ID" smtClean="0"/>
              <a:pPr/>
              <a:t>04/12/2016</a:t>
            </a:fld>
            <a:endParaRPr lang="id-ID"/>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id-ID"/>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241652A-B564-4280-BD13-004DD3838AD0}" type="datetimeFigureOut">
              <a:rPr lang="id-ID" smtClean="0"/>
              <a:pPr/>
              <a:t>04/12/2016</a:t>
            </a:fld>
            <a:endParaRPr lang="id-ID"/>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id-ID"/>
          </a:p>
        </p:txBody>
      </p:sp>
      <p:sp>
        <p:nvSpPr>
          <p:cNvPr id="4" name="Slide Number Placeholder 3"/>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9B0981E-F05D-4866-8B4C-7CEC7C879174}"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4241652A-B564-4280-BD13-004DD3838AD0}" type="datetimeFigureOut">
              <a:rPr lang="id-ID" smtClean="0"/>
              <a:pPr/>
              <a:t>04/12/2016</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9B0981E-F05D-4866-8B4C-7CEC7C879174}" type="slidenum">
              <a:rPr lang="id-ID" smtClean="0"/>
              <a:pPr/>
              <a:t>‹#›</a:t>
            </a:fld>
            <a:endParaRPr lang="id-ID"/>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241652A-B564-4280-BD13-004DD3838AD0}" type="datetimeFigureOut">
              <a:rPr lang="id-ID" smtClean="0"/>
              <a:pPr/>
              <a:t>04/12/2016</a:t>
            </a:fld>
            <a:endParaRPr lang="id-ID"/>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id-ID"/>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9B0981E-F05D-4866-8B4C-7CEC7C879174}"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3600" dirty="0" smtClean="0">
                <a:latin typeface="Algerian" pitchFamily="82" charset="0"/>
              </a:rPr>
              <a:t>Analisis aktivitas investasi: investasi antar perusahaan</a:t>
            </a:r>
            <a:endParaRPr lang="id-ID" sz="3600" dirty="0">
              <a:latin typeface="Algerian" pitchFamily="82" charset="0"/>
            </a:endParaRPr>
          </a:p>
        </p:txBody>
      </p:sp>
      <p:sp>
        <p:nvSpPr>
          <p:cNvPr id="3" name="Subtitle 2"/>
          <p:cNvSpPr>
            <a:spLocks noGrp="1"/>
          </p:cNvSpPr>
          <p:nvPr>
            <p:ph type="subTitle" idx="1"/>
          </p:nvPr>
        </p:nvSpPr>
        <p:spPr>
          <a:xfrm>
            <a:off x="3500430" y="6360268"/>
            <a:ext cx="5114778" cy="497732"/>
          </a:xfrm>
        </p:spPr>
        <p:txBody>
          <a:bodyPr/>
          <a:lstStyle/>
          <a:p>
            <a:r>
              <a:rPr lang="id-ID" dirty="0" smtClean="0">
                <a:solidFill>
                  <a:srgbClr val="C00000"/>
                </a:solidFill>
                <a:latin typeface="Algerian" pitchFamily="82" charset="0"/>
              </a:rPr>
              <a:t>Hasbiana dalimunthe se.m.ak</a:t>
            </a:r>
            <a:endParaRPr lang="id-ID" dirty="0">
              <a:solidFill>
                <a:srgbClr val="C00000"/>
              </a:solidFill>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680068"/>
          </a:xfrm>
        </p:spPr>
        <p:txBody>
          <a:bodyPr/>
          <a:lstStyle/>
          <a:p>
            <a:pPr algn="ctr"/>
            <a:r>
              <a:rPr lang="id-ID" dirty="0" smtClean="0">
                <a:latin typeface="Algerian" pitchFamily="82" charset="0"/>
              </a:rPr>
              <a:t>Sekuritas investasi</a:t>
            </a:r>
            <a:endParaRPr lang="id-ID" dirty="0">
              <a:latin typeface="Algerian" pitchFamily="82" charset="0"/>
            </a:endParaRPr>
          </a:p>
        </p:txBody>
      </p:sp>
      <p:sp>
        <p:nvSpPr>
          <p:cNvPr id="3" name="Content Placeholder 2"/>
          <p:cNvSpPr>
            <a:spLocks noGrp="1"/>
          </p:cNvSpPr>
          <p:nvPr>
            <p:ph idx="1"/>
          </p:nvPr>
        </p:nvSpPr>
        <p:spPr>
          <a:xfrm>
            <a:off x="214282" y="714356"/>
            <a:ext cx="7858180" cy="6000792"/>
          </a:xfrm>
        </p:spPr>
        <p:txBody>
          <a:bodyPr/>
          <a:lstStyle/>
          <a:p>
            <a:pPr algn="ctr"/>
            <a:r>
              <a:rPr lang="id-ID" dirty="0" smtClean="0"/>
              <a:t>Perusahaan menginvestasikan aset dalam sekuritas investasi atau yang disebut</a:t>
            </a:r>
            <a:r>
              <a:rPr lang="id-ID" dirty="0" smtClean="0">
                <a:solidFill>
                  <a:srgbClr val="C00000"/>
                </a:solidFill>
              </a:rPr>
              <a:t> “marketable securities”</a:t>
            </a:r>
            <a:r>
              <a:rPr lang="id-ID" dirty="0" smtClean="0"/>
              <a:t>.</a:t>
            </a:r>
          </a:p>
          <a:p>
            <a:pPr algn="ctr"/>
            <a:r>
              <a:rPr lang="id-ID" dirty="0" smtClean="0"/>
              <a:t> Investasi ini digunakan untuk investasi pada pabrik, peralatan, dan aset operasi lain, atau dapat digunakan sebagai dana pembayaran kewajiban.</a:t>
            </a:r>
          </a:p>
          <a:p>
            <a:pPr algn="ctr"/>
            <a:r>
              <a:rPr lang="id-ID" dirty="0" smtClean="0"/>
              <a:t>Tujuan penyimpanan sementara ini adalah untuk menggunakan kas yang menganggur secara produktif. </a:t>
            </a:r>
          </a:p>
          <a:p>
            <a:pPr algn="ctr">
              <a:buNone/>
            </a:pPr>
            <a:endParaRPr lang="id-ID"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7239000" cy="642942"/>
          </a:xfrm>
        </p:spPr>
        <p:txBody>
          <a:bodyPr/>
          <a:lstStyle/>
          <a:p>
            <a:pPr algn="ctr"/>
            <a:r>
              <a:rPr lang="id-ID" dirty="0" smtClean="0">
                <a:latin typeface="Algerian" pitchFamily="82" charset="0"/>
              </a:rPr>
              <a:t>Sekuritas investasi</a:t>
            </a:r>
            <a:endParaRPr lang="id-ID" dirty="0">
              <a:latin typeface="Algerian" pitchFamily="82" charset="0"/>
            </a:endParaRPr>
          </a:p>
        </p:txBody>
      </p:sp>
      <p:sp>
        <p:nvSpPr>
          <p:cNvPr id="3" name="Content Placeholder 2"/>
          <p:cNvSpPr>
            <a:spLocks noGrp="1"/>
          </p:cNvSpPr>
          <p:nvPr>
            <p:ph idx="1"/>
          </p:nvPr>
        </p:nvSpPr>
        <p:spPr>
          <a:xfrm>
            <a:off x="142844" y="916702"/>
            <a:ext cx="7858179" cy="5941298"/>
          </a:xfrm>
        </p:spPr>
        <p:txBody>
          <a:bodyPr/>
          <a:lstStyle/>
          <a:p>
            <a:pPr algn="ctr"/>
            <a:r>
              <a:rPr lang="id-ID" dirty="0" smtClean="0"/>
              <a:t>Jenis sekuritas investasi dapat berupa utang atau ekuitas</a:t>
            </a:r>
          </a:p>
          <a:p>
            <a:pPr algn="ctr"/>
            <a:r>
              <a:rPr lang="id-ID" dirty="0" smtClean="0"/>
              <a:t>Sekuritas Utang </a:t>
            </a:r>
            <a:r>
              <a:rPr lang="id-ID" i="1" dirty="0" smtClean="0"/>
              <a:t>(debt securities) </a:t>
            </a:r>
            <a:r>
              <a:rPr lang="id-ID" dirty="0" smtClean="0"/>
              <a:t>adalah sekuritas yang mewakili hubungan sebagai kreditor terhadap pihak lain; misalnya obligasi perusahaan lain, obligasi pemerintah, surat utang dan sekuritas pemerintah kota.</a:t>
            </a:r>
          </a:p>
          <a:p>
            <a:pPr algn="ctr"/>
            <a:r>
              <a:rPr lang="id-ID" dirty="0" smtClean="0"/>
              <a:t>Sekuritas Ekuitas </a:t>
            </a:r>
            <a:r>
              <a:rPr lang="id-ID" i="1" dirty="0" smtClean="0"/>
              <a:t>(equity securities)</a:t>
            </a:r>
            <a:r>
              <a:rPr lang="id-ID" dirty="0" smtClean="0"/>
              <a:t> merupakan sekuritas mewakili kepemilikan pada entitas lain; misalnya saham biasa dan saham preferen yang tidak dapat ditarik kembali.</a:t>
            </a:r>
            <a:endParaRPr lang="id-ID"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7239000" cy="857232"/>
          </a:xfrm>
        </p:spPr>
        <p:txBody>
          <a:bodyPr>
            <a:noAutofit/>
          </a:bodyPr>
          <a:lstStyle/>
          <a:p>
            <a:pPr algn="ctr"/>
            <a:r>
              <a:rPr lang="id-ID" sz="3200" dirty="0" smtClean="0"/>
              <a:t>Akuntansi untuk sekuritas investasi</a:t>
            </a:r>
            <a:endParaRPr lang="id-ID" sz="3200" dirty="0"/>
          </a:p>
        </p:txBody>
      </p:sp>
      <p:sp>
        <p:nvSpPr>
          <p:cNvPr id="3" name="Content Placeholder 2"/>
          <p:cNvSpPr>
            <a:spLocks noGrp="1"/>
          </p:cNvSpPr>
          <p:nvPr>
            <p:ph idx="1"/>
          </p:nvPr>
        </p:nvSpPr>
        <p:spPr>
          <a:xfrm>
            <a:off x="214282" y="1214422"/>
            <a:ext cx="7715304" cy="5357850"/>
          </a:xfrm>
        </p:spPr>
        <p:txBody>
          <a:bodyPr>
            <a:normAutofit fontScale="92500"/>
          </a:bodyPr>
          <a:lstStyle/>
          <a:p>
            <a:pPr algn="ctr"/>
            <a:r>
              <a:rPr lang="id-ID" dirty="0" smtClean="0"/>
              <a:t>Akuntansi sekuritas investasi diatur oleh SFAS 115 dengan menyatakan bahwa investasi dapat dilaporkan pada neraca berdasarkan biaya perolehan atau nilai wajar atau nilai wajar (nilai pasar</a:t>
            </a:r>
            <a:r>
              <a:rPr lang="id-ID" dirty="0" smtClean="0"/>
              <a:t>) tergantung dari jenis sekuritas dan tingkat pengaruh yang dimiliki perusahaan terhadap perusahaan yang diinvestasikan </a:t>
            </a:r>
            <a:r>
              <a:rPr lang="id-ID" i="1" dirty="0" smtClean="0"/>
              <a:t>(investee company)</a:t>
            </a:r>
            <a:r>
              <a:rPr lang="id-ID" dirty="0" smtClean="0"/>
              <a:t>.</a:t>
            </a:r>
          </a:p>
          <a:p>
            <a:pPr algn="ctr"/>
            <a:r>
              <a:rPr lang="id-ID" dirty="0" smtClean="0"/>
              <a:t>Nilai wajar </a:t>
            </a:r>
            <a:r>
              <a:rPr lang="id-ID" i="1" dirty="0" smtClean="0"/>
              <a:t>(fair value)</a:t>
            </a:r>
            <a:r>
              <a:rPr lang="id-ID" dirty="0" smtClean="0"/>
              <a:t> aset merupakan harga tukar aset dalam suatu transaksi normal saat ini antara pihak yang bersedia. Jika suatu aset biasa diperdagangkan, nilai wajarnya dapat langsung ditetapkan dari publikasi harga pasarnya. Jika tidak ada publikasi harga pasar untuk suatu aset, nilai wajar ditentukan berdasarkan biaya historisnya.</a:t>
            </a: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TotalTime>
  <Words>235</Words>
  <Application>Microsoft Office PowerPoint</Application>
  <PresentationFormat>On-screen Show (4:3)</PresentationFormat>
  <Paragraphs>13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Opulent</vt:lpstr>
      <vt:lpstr>Analisis aktivitas investasi: investasi antar perusahaan</vt:lpstr>
      <vt:lpstr>Sekuritas investasi</vt:lpstr>
      <vt:lpstr>Sekuritas investasi</vt:lpstr>
      <vt:lpstr>Akuntansi untuk sekuritas investasi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aktivitas investasi: investasi antar perusahaan</dc:title>
  <dc:creator>A C E R</dc:creator>
  <cp:lastModifiedBy>A C E R</cp:lastModifiedBy>
  <cp:revision>12</cp:revision>
  <dcterms:created xsi:type="dcterms:W3CDTF">2016-12-04T14:00:42Z</dcterms:created>
  <dcterms:modified xsi:type="dcterms:W3CDTF">2016-12-04T16:23:45Z</dcterms:modified>
</cp:coreProperties>
</file>